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7E19F-380C-4894-8C51-2055F77C7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A2315A-F021-49EF-9CF1-C33B45F0F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F852C2-30E7-43BA-8A61-B7ADD1FA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FC-63B6-4C81-8860-774BF88A668C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9E9BA7-563F-4F84-A0B0-37D5EA8F1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598AC0-F3D0-4936-983B-8FC57E368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E1BD-F0D2-4580-8B15-00E751B4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92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48D9F2-B896-44F9-A205-5A0617E69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B4C97D-4DDE-4657-B856-F4672662B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C6198B-6139-4585-8073-29EE1BA46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FC-63B6-4C81-8860-774BF88A668C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249006-2BA5-4CFB-A249-3ED96E9BB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5F202E-B429-4E75-9099-CCD132E2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E1BD-F0D2-4580-8B15-00E751B4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979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9A022B-A13C-4660-8EF8-28DB8ACB55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94F9E5-914D-4DFC-B4A9-7CB30AACF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5F6756-1268-4EF6-A3B7-354876D0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FC-63B6-4C81-8860-774BF88A668C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10D87F-70D8-4649-8069-6C0700C3B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D2C61-CD9D-4A55-A35E-5E1B1FEEB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E1BD-F0D2-4580-8B15-00E751B4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049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2DAD1-E0E4-44DE-BF43-DD7201D57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3C434D-FEF9-415C-B644-5684694B4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E61B89-D0EC-49D3-A84B-458DB45D9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FC-63B6-4C81-8860-774BF88A668C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0ECFB-3188-4742-99A3-253E507A3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4C27B3-0E16-456B-B29D-BC9770D8A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E1BD-F0D2-4580-8B15-00E751B4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36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9826F2-8BB3-4102-8FC7-EB6F5E70F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494836-D816-41EC-A7A2-2437D86AB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F96116-BDAA-4496-AC8C-2E87231B2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FC-63B6-4C81-8860-774BF88A668C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B16122-C15C-45A1-A6AB-827F86599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617ADA-BA32-4D90-A10F-0C9E61B5D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E1BD-F0D2-4580-8B15-00E751B4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68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03CF9-7AA0-4DCB-AF2D-77B2C3DA9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453ADD-0F54-4110-827E-C37A8028A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FE2D8F-F29C-4F60-AB3C-D76FA884D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86AC66-0DD1-4DFC-8318-4E0F2CEA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FC-63B6-4C81-8860-774BF88A668C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872E30-888A-4FBD-9B11-C23E61CCA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A53794-B0C6-4FA6-B72E-C630CA2BD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E1BD-F0D2-4580-8B15-00E751B4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39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B8FD-2A2C-48FB-B004-E3B3089E9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4F4D7D-8684-4747-85DD-D4A9612A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571BED-8464-4CF9-A709-D82D7FBD3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BEE68B-A2A5-4008-B7B9-DB07B7232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C59C7B-C3C9-448E-9FB8-B09CA8E6E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CAE7A07-26ED-48E2-846F-90DB0735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FC-63B6-4C81-8860-774BF88A668C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93374D4-ED2E-4CB4-85CD-BD78DA27A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DBF00C-2892-4616-BCAD-4B10A1FEE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E1BD-F0D2-4580-8B15-00E751B4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854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15D74-8AC2-465F-8F69-DBFBE502D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D2B0C8A-6C54-4BF4-A5F0-EE22A072E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FC-63B6-4C81-8860-774BF88A668C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8CEAA7-55F7-4FE5-A10E-4595459F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BF9BF5-5B9F-415C-A67B-E3940A980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E1BD-F0D2-4580-8B15-00E751B4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04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C86AC3-83B5-465E-AAE9-FFE814B0B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FC-63B6-4C81-8860-774BF88A668C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AD8EA4-40A7-4F5C-AEFD-AF34F1D69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B00950-D961-4EE5-8529-7A783A126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E1BD-F0D2-4580-8B15-00E751B4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08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B6768E-CAF7-4C3D-A00A-7AF022934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4A4924-F297-47AF-BBF3-67C9DCF68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4E6CD9-1949-4DE6-8721-BB45F6143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2D1963-CCDD-4119-8108-F16511B3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FC-63B6-4C81-8860-774BF88A668C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10B089-AD35-4577-90D5-A62D1CC91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33F6D9-B27E-48F9-B2DE-7880E4B1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E1BD-F0D2-4580-8B15-00E751B4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01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DDDCC-109F-4824-9F21-31332BC29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4122C07-73F7-41AE-A8E0-B7DC1765A2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60DDCF-06B5-4560-AA33-FE00D429A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1AA3A0-0F47-4CEB-A120-5AFD4C498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FC-63B6-4C81-8860-774BF88A668C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92490C-47FB-469B-9BD6-C01821F7B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DBEB30-01E6-4857-A2D5-600A59E4D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E1BD-F0D2-4580-8B15-00E751B4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94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204E3-10FE-46B9-861A-EDD0CC25A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70D3D1-C977-4B59-BF50-B2FC14972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EE327E-2475-4A78-A818-829BA49DB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E58FC-63B6-4C81-8860-774BF88A668C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FC0EC4-0C91-4C73-A265-34E127304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58CF7F-090E-4B32-AA16-63EF27BEF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1E1BD-F0D2-4580-8B15-00E751B4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12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8C3D7E98-5588-468E-9987-BF26CB430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8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1034F3-5089-4F0B-B49C-F8DC77E4DB74}"/>
              </a:ext>
            </a:extLst>
          </p:cNvPr>
          <p:cNvSpPr txBox="1"/>
          <p:nvPr/>
        </p:nvSpPr>
        <p:spPr>
          <a:xfrm>
            <a:off x="0" y="83890"/>
            <a:ext cx="853160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  <a:t>Кабинет №316 (зал хореографии)</a:t>
            </a:r>
          </a:p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  <a:t>«Фитнес-территория»</a:t>
            </a:r>
          </a:p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  <a:t>автор проекта</a:t>
            </a:r>
          </a:p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  <a:t>Попова Алина</a:t>
            </a:r>
          </a:p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  <a:t>8 «З» класс</a:t>
            </a:r>
          </a:p>
        </p:txBody>
      </p:sp>
    </p:spTree>
    <p:extLst>
      <p:ext uri="{BB962C8B-B14F-4D97-AF65-F5344CB8AC3E}">
        <p14:creationId xmlns:p14="http://schemas.microsoft.com/office/powerpoint/2010/main" val="2552561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570BD-8D56-4999-B07E-A536B9B382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E312E4-BACC-4784-A795-331C42E01E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024B972E-D7F2-4901-87E2-932CA98C3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92" y="0"/>
            <a:ext cx="11232859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A5F95B-3997-4737-AC66-29EF71678DBB}"/>
              </a:ext>
            </a:extLst>
          </p:cNvPr>
          <p:cNvSpPr txBox="1"/>
          <p:nvPr/>
        </p:nvSpPr>
        <p:spPr>
          <a:xfrm>
            <a:off x="310392" y="146294"/>
            <a:ext cx="10838577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Кабинет №316</a:t>
            </a:r>
          </a:p>
          <a:p>
            <a:pPr algn="ctr"/>
            <a:r>
              <a:rPr lang="ru-RU" sz="2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«Фитнес-территория»</a:t>
            </a:r>
          </a:p>
          <a:p>
            <a:r>
              <a:rPr lang="ru-RU" sz="2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Необходимо:</a:t>
            </a:r>
          </a:p>
          <a:p>
            <a:r>
              <a:rPr lang="ru-RU" sz="2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1.Оснащение спортивным оборудованием для занятий фитнесом (</a:t>
            </a:r>
            <a:r>
              <a:rPr lang="ru-RU" sz="25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фитболы</a:t>
            </a:r>
            <a:r>
              <a:rPr lang="ru-RU" sz="2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, резинки, ролы, </a:t>
            </a:r>
            <a:r>
              <a:rPr lang="ru-RU" sz="25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бодибары</a:t>
            </a:r>
            <a:r>
              <a:rPr lang="ru-RU" sz="2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, степ-платформы, </a:t>
            </a:r>
            <a:r>
              <a:rPr lang="ru-RU" sz="25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коврики,сферы</a:t>
            </a:r>
            <a:r>
              <a:rPr lang="ru-RU" sz="2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).</a:t>
            </a:r>
          </a:p>
          <a:p>
            <a:r>
              <a:rPr lang="ru-RU" sz="2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2. Установить кондиционер</a:t>
            </a:r>
          </a:p>
          <a:p>
            <a:r>
              <a:rPr lang="ru-RU" sz="2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3.На стены разместить </a:t>
            </a:r>
            <a:r>
              <a:rPr lang="ru-RU" sz="25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спортиную</a:t>
            </a:r>
            <a:r>
              <a:rPr lang="ru-RU" sz="2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 тематику</a:t>
            </a:r>
          </a:p>
          <a:p>
            <a:r>
              <a:rPr lang="ru-RU" sz="2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4.Музыкальное оборудование</a:t>
            </a:r>
          </a:p>
        </p:txBody>
      </p:sp>
    </p:spTree>
    <p:extLst>
      <p:ext uri="{BB962C8B-B14F-4D97-AF65-F5344CB8AC3E}">
        <p14:creationId xmlns:p14="http://schemas.microsoft.com/office/powerpoint/2010/main" val="4222384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icture background">
            <a:extLst>
              <a:ext uri="{FF2B5EF4-FFF2-40B4-BE49-F238E27FC236}">
                <a16:creationId xmlns:a16="http://schemas.microsoft.com/office/drawing/2014/main" id="{995079B8-E2CE-4B5A-A1B4-DBA07E933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4" y="179721"/>
            <a:ext cx="4153090" cy="2727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729D1256-AC8D-473F-9BBE-B5A5CB7FD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153" y="109056"/>
            <a:ext cx="3579129" cy="2260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icture background">
            <a:extLst>
              <a:ext uri="{FF2B5EF4-FFF2-40B4-BE49-F238E27FC236}">
                <a16:creationId xmlns:a16="http://schemas.microsoft.com/office/drawing/2014/main" id="{F2BFE489-50B9-4A34-B84B-991C11075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18" y="3715444"/>
            <a:ext cx="4128701" cy="2752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icture background">
            <a:extLst>
              <a:ext uri="{FF2B5EF4-FFF2-40B4-BE49-F238E27FC236}">
                <a16:creationId xmlns:a16="http://schemas.microsoft.com/office/drawing/2014/main" id="{D7F0A265-ADEA-48A2-B796-44AC07470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806" y="3085051"/>
            <a:ext cx="3349970" cy="33828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Picture background">
            <a:extLst>
              <a:ext uri="{FF2B5EF4-FFF2-40B4-BE49-F238E27FC236}">
                <a16:creationId xmlns:a16="http://schemas.microsoft.com/office/drawing/2014/main" id="{AAB5D9F0-7582-4283-BD4A-7A6699DD0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314" y="604007"/>
            <a:ext cx="4297872" cy="2481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Picture background">
            <a:extLst>
              <a:ext uri="{FF2B5EF4-FFF2-40B4-BE49-F238E27FC236}">
                <a16:creationId xmlns:a16="http://schemas.microsoft.com/office/drawing/2014/main" id="{DE97B34E-359D-4AD2-B948-EA82AE285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934" y="3580002"/>
            <a:ext cx="3911833" cy="2601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19C396-16EF-4168-ABA6-5B17B0444F80}"/>
              </a:ext>
            </a:extLst>
          </p:cNvPr>
          <p:cNvSpPr txBox="1"/>
          <p:nvPr/>
        </p:nvSpPr>
        <p:spPr>
          <a:xfrm>
            <a:off x="310393" y="252166"/>
            <a:ext cx="1188160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Кабинет №316</a:t>
            </a:r>
          </a:p>
          <a:p>
            <a:pPr algn="ctr"/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«Фитнес-территория»</a:t>
            </a:r>
          </a:p>
          <a:p>
            <a:endParaRPr lang="ru-RU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Описание:</a:t>
            </a:r>
          </a:p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Дополнительное место в школе для разнообразия проведения занятий по физической культуре, дополнительных спортивных занятий и тренировочных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5258711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91</Words>
  <Application>Microsoft Office PowerPoint</Application>
  <PresentationFormat>Широкоэкранный</PresentationFormat>
  <Paragraphs>17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Bookman Old Style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2024-11-01T05:49:56Z</dcterms:created>
  <dcterms:modified xsi:type="dcterms:W3CDTF">2024-11-01T06:54:19Z</dcterms:modified>
</cp:coreProperties>
</file>