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39EF16-BE12-4B82-9059-9FECFCC33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AE14F1-F811-4FF9-8C96-47637C3BB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50862E-7A57-4043-866C-0B095AB21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8BA169-D050-4698-B0B1-67DAFACB7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1D6959-B514-444E-BC74-9D228D35D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26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2EB06-A5A4-48A0-B22E-26A0E5AB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5F98CA-0C4D-4F22-8072-B6C0FBC8A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C28761-A439-4BF5-9621-BFA8E6DCC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E2B1E5-23A2-4CA2-809B-B49F2A017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449140-45E8-4E97-9D3E-DFBAEC9A5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74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540BD9C-9D29-4BB4-8325-45690EEA8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29A0CEC-893E-456B-B2B7-D34AE9FDF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761C8-EFB8-43E3-A4C1-2FE4A5683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335EE5-C4DC-40EE-9A0A-3A6B4A41C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E091CE-0AC3-459F-B495-B14CD11B7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1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2FB52-CEDA-4BC0-BECF-D5F0DCCA5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AA9202-564A-4B05-81CF-866F17B92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7AB973-012F-46D6-A395-1818C778A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EBCAAA-2466-4AE4-BB63-2BD470175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072CF0-ABA2-4976-87B9-372FF196D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66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CA6EC5-F041-4042-A5CE-C7DFA074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39E3A5-9A59-44B7-A8C7-1EC5B9981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6EDA92-A79F-452F-A8AC-93723CB9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19A2BA-577B-4C28-BD79-CD9E3718A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09476C-3B21-4BA2-8C9B-F8AA4D246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63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476D19-7309-4686-9676-FF968FBA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4B8458-CCFA-478E-8480-85D1596934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2BFB351-9397-4A9D-A010-2950B69A2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9A2218-93ED-47F4-8B4F-27C2B443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5C26BB-D812-4426-AA36-B3C1B6838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53B5B4-F5AB-47DC-833A-6191F3449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03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76FB1-95FD-41BA-A5CD-FFF2F2E5F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7B8B3A-EC28-47B4-A9F1-2EC9B7C48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FFF5367-04E9-4C80-ACCB-D4A2B1F55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ACF4CB-69AF-46AA-8751-B6A0CA9925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65C8F92-CD67-4EA2-8053-58B555FDE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0A0F167-1F51-4ACF-A694-9DF26AC75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E1509E6-B3CA-44A3-A9A5-2DA750F0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A8B6F8-BA71-4EC6-9217-B038601CE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12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3689B7-349A-4EB8-8AE0-3EE202850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683EE2B-D07E-49F4-B286-FF8306A92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AEBD39D-E7E1-4C79-976F-35E699322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2D71813-CADA-4E85-B207-28B1E497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02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F58C212-7EBF-44D7-9095-FBE3EE317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B74AE60-9D0E-4376-B976-D5468FD1F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554772-4068-4357-BB2F-0F628E684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71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7704C-1805-40B8-8429-E1D3FB47D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CE55D4-1C41-4C2D-80B7-BF55AAB5E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1BB5FD-77CE-4694-B997-D2C1D9BFB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BC6D16-9741-4AE1-847A-263162C9E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6A20BE-FFB6-4D69-9F7C-837487331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8105F9-8C27-4A8D-A10F-B5CB9725D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79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F67E91-CF10-48A8-97B6-3BDF1B587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F4ED9A0-F673-4F1F-A26D-57DB30EFE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05447D-C54B-4B04-931E-5F01ACFF4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8B8180-C565-460D-AE0B-C6FC913AB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1703B3-4EAF-4106-9999-848AC6AB6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96B5CF-DF1F-4B85-AFE1-23DE73678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94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2AD2D4-3875-4C3D-ADC2-24FBFFBFA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B1C1C1-1797-4E17-93BB-4ABE14721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E82011-2E4A-428D-89AE-8CD4421419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1F7C-D84A-4274-A76A-AD36B8A6EEBC}" type="datetimeFigureOut">
              <a:rPr lang="ru-RU" smtClean="0"/>
              <a:t>01.11.2024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AF6502-BA89-47AD-8511-65BBD0F06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F60894-95EC-4CE0-8D88-2753A0AD9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08A0B-A73E-4CFE-9F51-64029370ED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96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cture background">
            <a:extLst>
              <a:ext uri="{FF2B5EF4-FFF2-40B4-BE49-F238E27FC236}">
                <a16:creationId xmlns:a16="http://schemas.microsoft.com/office/drawing/2014/main" id="{01D17970-FCB7-4CDA-BA3D-106B8EF5E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02" y="-67112"/>
            <a:ext cx="11585196" cy="67741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280FBE-B364-48FC-92A8-2244B4DEA5B7}"/>
              </a:ext>
            </a:extLst>
          </p:cNvPr>
          <p:cNvSpPr txBox="1"/>
          <p:nvPr/>
        </p:nvSpPr>
        <p:spPr>
          <a:xfrm>
            <a:off x="578839" y="385894"/>
            <a:ext cx="91775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Кабинет №305</a:t>
            </a:r>
          </a:p>
          <a:p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«ЛАБОРАТОРИЯ ИДЕЙ»</a:t>
            </a:r>
          </a:p>
          <a:p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Автор проекта </a:t>
            </a:r>
          </a:p>
          <a:p>
            <a:r>
              <a:rPr lang="ru-RU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Буньков</a:t>
            </a:r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Егор, 9 «Г» класс</a:t>
            </a:r>
          </a:p>
          <a:p>
            <a:endParaRPr lang="ru-RU" sz="2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Актуальность:</a:t>
            </a: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Создание дополнительного пространства для участия в разработке и реализации идей в улучшении качества школьной жизни.</a:t>
            </a:r>
          </a:p>
          <a:p>
            <a:endParaRPr lang="ru-RU" sz="2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279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>
            <a:extLst>
              <a:ext uri="{FF2B5EF4-FFF2-40B4-BE49-F238E27FC236}">
                <a16:creationId xmlns:a16="http://schemas.microsoft.com/office/drawing/2014/main" id="{59FEC049-8366-4774-9D88-5A08041A3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04" y="75500"/>
            <a:ext cx="11132191" cy="65350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D699075-C493-48C9-904E-82FC6F56255B}"/>
              </a:ext>
            </a:extLst>
          </p:cNvPr>
          <p:cNvSpPr txBox="1"/>
          <p:nvPr/>
        </p:nvSpPr>
        <p:spPr>
          <a:xfrm>
            <a:off x="629175" y="42193"/>
            <a:ext cx="1040234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Кабинет №305</a:t>
            </a: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«ЛАБОРАТОРИЯ ИДЕЙ»</a:t>
            </a: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Автор проекта </a:t>
            </a:r>
          </a:p>
          <a:p>
            <a:r>
              <a:rPr lang="ru-RU" sz="24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Буньков</a:t>
            </a: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Егор, 9 «Г» класс</a:t>
            </a: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 Цель:</a:t>
            </a: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Раскрытие потенциала, навыков и умений у обучающихся для возможной самореализации в обществе.</a:t>
            </a: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Задачи:</a:t>
            </a:r>
          </a:p>
          <a:p>
            <a:pPr marL="342900" indent="-342900">
              <a:buFontTx/>
              <a:buChar char="-"/>
            </a:pP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Повышение уровня инициативы и самостоятельности;</a:t>
            </a:r>
          </a:p>
          <a:p>
            <a:pPr marL="342900" indent="-342900">
              <a:buFontTx/>
              <a:buChar char="-"/>
            </a:pP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Создание условий творческого общения;</a:t>
            </a:r>
          </a:p>
          <a:p>
            <a:pPr marL="342900" indent="-342900">
              <a:buFontTx/>
              <a:buChar char="-"/>
            </a:pPr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Формирование единого командного мышления.</a:t>
            </a: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Необходимо:</a:t>
            </a: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1. Закупить пуфы- кресла</a:t>
            </a: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3.Раскрасить стены, с надписями (не стой на месте, дерзай, пробуй, только вперед и т.п.)</a:t>
            </a: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4.Купить музыкальное оборудование, «ящик «Идей»»</a:t>
            </a:r>
          </a:p>
          <a:p>
            <a:r>
              <a:rPr lang="ru-RU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5.Купить компьютер + принтер цветной</a:t>
            </a:r>
          </a:p>
        </p:txBody>
      </p:sp>
    </p:spTree>
    <p:extLst>
      <p:ext uri="{BB962C8B-B14F-4D97-AF65-F5344CB8AC3E}">
        <p14:creationId xmlns:p14="http://schemas.microsoft.com/office/powerpoint/2010/main" val="412469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icture background">
            <a:extLst>
              <a:ext uri="{FF2B5EF4-FFF2-40B4-BE49-F238E27FC236}">
                <a16:creationId xmlns:a16="http://schemas.microsoft.com/office/drawing/2014/main" id="{EC1C90EF-5755-4989-A41C-0A408AAC2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95" y="0"/>
            <a:ext cx="11853644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9E5A1-CA91-409E-AA91-192BE0BA3833}"/>
              </a:ext>
            </a:extLst>
          </p:cNvPr>
          <p:cNvSpPr txBox="1"/>
          <p:nvPr/>
        </p:nvSpPr>
        <p:spPr>
          <a:xfrm>
            <a:off x="667670" y="1459057"/>
            <a:ext cx="9553101" cy="5228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ookman Old Style" panose="02050604050505020204" pitchFamily="18" charset="0"/>
              </a:rPr>
              <a:t>Описание: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дружелюбное и комфортное пространство для общения и самореализации обучающихся;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Tx/>
              <a:buChar char="-"/>
              <a:tabLst>
                <a:tab pos="859155" algn="l"/>
              </a:tabLst>
            </a:pP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досуговое разнообразие обучающихся;</a:t>
            </a:r>
          </a:p>
          <a:p>
            <a:pPr marL="457200" indent="-457200" algn="just">
              <a:lnSpc>
                <a:spcPct val="115000"/>
              </a:lnSpc>
              <a:spcAft>
                <a:spcPts val="1000"/>
              </a:spcAft>
              <a:buFontTx/>
              <a:buChar char="-"/>
              <a:tabLst>
                <a:tab pos="859155" algn="l"/>
              </a:tabLst>
            </a:pP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сбора идей и инициатив обучающихся;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859155" algn="l"/>
              </a:tabLst>
            </a:pP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вовлечение </a:t>
            </a:r>
            <a:r>
              <a:rPr lang="ru-RU" sz="2800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общественную жизнь,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раскрытие творческого потенциала.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/>
          </a:p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49648D-D2D5-4504-8FFB-12468C116961}"/>
              </a:ext>
            </a:extLst>
          </p:cNvPr>
          <p:cNvSpPr txBox="1"/>
          <p:nvPr/>
        </p:nvSpPr>
        <p:spPr>
          <a:xfrm>
            <a:off x="1275127" y="2483141"/>
            <a:ext cx="3934436" cy="227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94242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171</Words>
  <Application>Microsoft Office PowerPoint</Application>
  <PresentationFormat>Широкоэкранный</PresentationFormat>
  <Paragraphs>27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Bookman Old Style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2024-11-01T07:02:43Z</dcterms:created>
  <dcterms:modified xsi:type="dcterms:W3CDTF">2024-11-01T09:50:38Z</dcterms:modified>
</cp:coreProperties>
</file>