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C7105-7DE3-4355-8060-5B4042708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BE3102-D720-423A-B083-FA7692FB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7B037-44E0-454E-84FA-43E5DC2F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3F420-F1D0-4643-90C2-E9F2183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8452C-BCD9-481D-AF6F-69506A1F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1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EF463-24D3-43EB-9126-75C0D9EA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7595A9-4DA6-41D4-AA8E-911E101B4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B11B7-EADF-4EF2-8CC1-6EAAD7F5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71D5A-3A81-4192-93C5-068A71B0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6213C-61E9-485F-89C2-FE460336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7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8CD0C0-5738-459F-8C23-ABF0DC064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711B26-ED4F-4685-A9E3-BD1DDE548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53CC3-D780-4805-95B3-24B8701A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E60E-02C9-4B53-B0D0-54F5CCB4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B705-D510-4B07-8170-85CA4436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4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B1308-307B-4A44-86C9-BE062EF1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01B4F-9878-4F4E-BBBA-D5132FBB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D6376-8FE5-4BF4-9295-6DE12FA4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A1396-50CD-45FB-9141-FA85EEB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7BA3B-A28A-4AF6-AC33-EDFB7BBE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5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E2AC3-5650-4A24-960C-76EC4BCF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2B68A-CB3E-4D02-99C5-4DA290E4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2D162B-1EE5-45B8-BD5A-139473EF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8C1D-8F72-4692-A5B6-764E982A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54A1D-733D-42C1-BCA5-384AA936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9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9DB4C-224F-46D9-A571-41BA0287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4B871-16EC-4BC5-8270-EC88B9DE7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D84ED4-9A6D-4F7C-85D3-278EFAE28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37672B-485B-4028-BEFD-B08CF305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6BF0FF-18D1-4E1A-BDAE-193C064B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F223C9-3399-44BB-BB76-61B1F4F0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9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C6316-B2D9-41AF-8CED-E5580333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CE4736-2C6E-4E91-A8ED-519876C28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64B12-3C07-4249-97BB-F8C60C312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BBFC49-5A0E-4CCC-887E-4E7F4C4A4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DB77D9-1274-4C36-ACCD-DD55DAA5F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4D7B14-9678-4453-86AF-EAC24AB5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4B6C5A-BF3D-42D0-81EB-EC837201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551B9E-A353-4537-BE1E-1C9929BA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0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47CF2-11BE-44D7-8241-E0C39B0F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F13CFC-B646-4281-B423-C0A8C958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8CD47F-88C6-4826-A752-C3886E57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32A14D-F72F-404A-A736-F1C67981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8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784414-B0A5-4E87-ADA3-2B6868D1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8335DB-573E-496C-975A-167056E3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C9F56E-B82E-4360-805B-C29782B9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2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6ACAA-8B11-4EB0-AD38-9EF702A9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17B5B-6783-42DF-9765-8804AB794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BF19C3-808B-48FE-875D-BFF89CB25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5CBF17-2F6F-45F1-9C84-1F7FF411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FCE62-B8DD-459C-AE1A-ED70885C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E1A3A-9CCF-488F-B548-3C2A53C6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7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C61B3-19F2-4BDD-944A-3EFAD36D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87681B-7084-42AD-8738-1041C10C3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D1E8A7-5D58-42AB-96CF-73C73F7F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545C88-24F8-4118-B03A-A9244CD5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B1635-97A4-47DF-80F0-961A30B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AAFBB-8CA5-4AFF-9AC3-BF8143EE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6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65B41-8F8E-468A-8DD0-09E794D1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C43A4F-550C-4ED9-9005-03F50D8B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D584A-C739-420F-A2F4-7F37942D7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E377-F9E2-4595-9A61-62B243116D3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BE51D-5512-423D-B9BB-125B6F4E2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EB940-622A-47B5-BE4A-6774CC909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E8D7-6A1B-4430-A3CB-D5A4801E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Надувная покрышка — реквизит для игр и состязаний">
            <a:extLst>
              <a:ext uri="{FF2B5EF4-FFF2-40B4-BE49-F238E27FC236}">
                <a16:creationId xmlns:a16="http://schemas.microsoft.com/office/drawing/2014/main" id="{E24CD175-D652-47BE-B9CC-8895D7E9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2153"/>
            <a:ext cx="6134974" cy="460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35D41172-8165-46B7-9E29-EA53164E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13" y="2266927"/>
            <a:ext cx="6057026" cy="4542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5373BBF6-9D2C-4B51-8833-0AC2A080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10" y="48304"/>
            <a:ext cx="3179337" cy="2384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D040D7-03BE-4589-9C58-00610F23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11" y="-6094"/>
            <a:ext cx="3438988" cy="2579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ACBAE-8C09-41B9-B1CE-C9D876494BE4}"/>
              </a:ext>
            </a:extLst>
          </p:cNvPr>
          <p:cNvSpPr txBox="1"/>
          <p:nvPr/>
        </p:nvSpPr>
        <p:spPr>
          <a:xfrm>
            <a:off x="0" y="62463"/>
            <a:ext cx="7961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Спортивный зал</a:t>
            </a: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Проект </a:t>
            </a: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«ЗАРЯЖАЙСЯ»</a:t>
            </a: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Автор -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Буньков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 Егор, </a:t>
            </a: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9 «Г» класс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6B852-7297-4321-815B-0A60FF13F696}"/>
              </a:ext>
            </a:extLst>
          </p:cNvPr>
          <p:cNvSpPr txBox="1"/>
          <p:nvPr/>
        </p:nvSpPr>
        <p:spPr>
          <a:xfrm>
            <a:off x="116861" y="2346285"/>
            <a:ext cx="9547256" cy="273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</a:rPr>
              <a:t>Общая деятельность, участие в совместных  досуговых мероприятиях формирует систему семейных ценностей, помогает общению, взаимопониманию и оказывает развивающие воздействие на всех членов семьи 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6735B-8A91-4D1B-B281-20901B027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15A188-0FB8-4B39-8FAE-846D7EE3F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Гигантские ботинки — для эстафет, конкурсов и веселых забегов">
            <a:extLst>
              <a:ext uri="{FF2B5EF4-FFF2-40B4-BE49-F238E27FC236}">
                <a16:creationId xmlns:a16="http://schemas.microsoft.com/office/drawing/2014/main" id="{294D27ED-BCEE-4BE3-94AA-B4D8BADF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" y="-9574"/>
            <a:ext cx="4738298" cy="369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Стол для игры в Армрестлинг — силовой аттракцион">
            <a:extLst>
              <a:ext uri="{FF2B5EF4-FFF2-40B4-BE49-F238E27FC236}">
                <a16:creationId xmlns:a16="http://schemas.microsoft.com/office/drawing/2014/main" id="{77DA0A53-AEDE-4C82-AD86-2F32AB1F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90" y="76717"/>
            <a:ext cx="5111510" cy="369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омплект командных аттракционов «Эстафета»">
            <a:extLst>
              <a:ext uri="{FF2B5EF4-FFF2-40B4-BE49-F238E27FC236}">
                <a16:creationId xmlns:a16="http://schemas.microsoft.com/office/drawing/2014/main" id="{0A04B470-F506-4D41-B6C0-1FD974E9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60" y="4081225"/>
            <a:ext cx="3545287" cy="2658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Забей гвоздь — игровой реквизит для детских праздников и тимбилдинга">
            <a:extLst>
              <a:ext uri="{FF2B5EF4-FFF2-40B4-BE49-F238E27FC236}">
                <a16:creationId xmlns:a16="http://schemas.microsoft.com/office/drawing/2014/main" id="{D3C4BE26-48B5-4F15-8A43-D06FE8DD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1" y="4081225"/>
            <a:ext cx="3504658" cy="26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омплект для детских веселых стартов и забав">
            <a:extLst>
              <a:ext uri="{FF2B5EF4-FFF2-40B4-BE49-F238E27FC236}">
                <a16:creationId xmlns:a16="http://schemas.microsoft.com/office/drawing/2014/main" id="{CE90EEB4-11C7-4542-82F7-20865E39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30" y="-9574"/>
            <a:ext cx="3570962" cy="2678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Мягкая головоломка Кубик Рубика">
            <a:extLst>
              <a:ext uri="{FF2B5EF4-FFF2-40B4-BE49-F238E27FC236}">
                <a16:creationId xmlns:a16="http://schemas.microsoft.com/office/drawing/2014/main" id="{D0039C63-4369-4CB9-B1A8-1620AD56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86" y="2486469"/>
            <a:ext cx="2852084" cy="213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Лыжи командные надувные">
            <a:extLst>
              <a:ext uri="{FF2B5EF4-FFF2-40B4-BE49-F238E27FC236}">
                <a16:creationId xmlns:a16="http://schemas.microsoft.com/office/drawing/2014/main" id="{5A100BD9-D405-46A8-9CE7-01EE18CE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" y="4666945"/>
            <a:ext cx="1665763" cy="127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к подобрать командные аттракционы?">
            <a:extLst>
              <a:ext uri="{FF2B5EF4-FFF2-40B4-BE49-F238E27FC236}">
                <a16:creationId xmlns:a16="http://schemas.microsoft.com/office/drawing/2014/main" id="{FC0B970F-DF31-453B-95B7-1E83272F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54" y="4429919"/>
            <a:ext cx="3315423" cy="2351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6CBA26-182B-433C-981B-CCBBAE09D636}"/>
              </a:ext>
            </a:extLst>
          </p:cNvPr>
          <p:cNvSpPr txBox="1"/>
          <p:nvPr/>
        </p:nvSpPr>
        <p:spPr>
          <a:xfrm>
            <a:off x="11303" y="367448"/>
            <a:ext cx="120517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Спортивный зал и спортивные уличные площадки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ПРОЕКТ «ЗАРЯЖАЙСЯ»</a:t>
            </a:r>
          </a:p>
          <a:p>
            <a:pPr algn="ctr"/>
            <a:endParaRPr lang="ru-RU" sz="2800" b="1" dirty="0">
              <a:ln w="13462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800" b="1" dirty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Цель:</a:t>
            </a:r>
          </a:p>
          <a:p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Разнообразие форм взаимодействия, формирование культуры семейного досуга и отдыха.</a:t>
            </a:r>
          </a:p>
          <a:p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пропагандировать позитивный опыт воспитания;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побуждать родителей и детей к совместному проведению семейного досуга и отдыха;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способствовать позитивному и конструктивному взаимодействию между членами семьи; </a:t>
            </a:r>
          </a:p>
          <a:p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Необходимо:</a:t>
            </a:r>
          </a:p>
          <a:p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1 Закупить мягкое спортивное оборудование для разнообразия школьной спортивной жизни обучающихся и проведение спортивных мероприятий в необычном формате.</a:t>
            </a:r>
          </a:p>
        </p:txBody>
      </p:sp>
    </p:spTree>
    <p:extLst>
      <p:ext uri="{BB962C8B-B14F-4D97-AF65-F5344CB8AC3E}">
        <p14:creationId xmlns:p14="http://schemas.microsoft.com/office/powerpoint/2010/main" val="178587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0BF17D3-D15E-44AB-A68C-7ACE074C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2" y="0"/>
            <a:ext cx="894266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9AA4F7-04DC-4895-8D29-F56EDFDD88F1}"/>
              </a:ext>
            </a:extLst>
          </p:cNvPr>
          <p:cNvSpPr txBox="1"/>
          <p:nvPr/>
        </p:nvSpPr>
        <p:spPr>
          <a:xfrm>
            <a:off x="260059" y="109057"/>
            <a:ext cx="109392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Реализация проекта:</a:t>
            </a: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- Проведение спортивных мероприятий в необычном формате.</a:t>
            </a: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- Привлечение большего количества обучающихся к спортивной жизни школы.</a:t>
            </a: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- Проведение семейных спортивных </a:t>
            </a:r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меропритий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. </a:t>
            </a:r>
          </a:p>
          <a:p>
            <a:r>
              <a:rPr lang="ru-RU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- Приобщение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 спортивному образу жизни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41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150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2024-11-01T06:18:31Z</dcterms:created>
  <dcterms:modified xsi:type="dcterms:W3CDTF">2024-11-01T09:29:33Z</dcterms:modified>
</cp:coreProperties>
</file>