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65720-8916-451D-A980-D8B06FF18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8F24E4-2BE9-4DB6-AA74-4A87B40E9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1ADF7B-222E-4C54-8ACC-7B464E46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B3111E-30F1-4ADB-A1FB-B2068754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E3E56C-795E-447F-8CFE-6290C085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7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AB53C-F106-4D50-AE1B-6F4EA663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AD9E59-D47F-4B8D-857C-975D48124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1A3BEC-9F7B-47BB-BAE6-9113EA2B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3B88D-79E0-47B2-B109-FD712C9D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EB17ED-6586-4A69-809B-C208373A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1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BE4EF9-4CE8-4593-94C1-4D68422F5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F4BC8E-BEFF-496F-B7A7-D8EB8E3A7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C3FC68-B5F1-4A92-B6AF-725AB728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9E7821-5137-427F-A469-D892EC82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EF697-A949-496F-9889-439BF84D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8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4AA1E-A9F1-4433-9169-21FAD673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3409E-DDF4-4D61-B1E4-4B183871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CDAAD7-B801-4914-82E4-8C726B07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A255D8-FBE9-40B0-A3DB-4419D24F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233ABD-31C6-4C27-B872-C08DED4C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5DF5F-B900-4035-934C-9DE622E8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46EDD6-0735-44FD-ACE3-E21B42B0B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1AEC82-2704-4A01-89D1-0A1E2541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1F29F4-1C83-4C12-BD6D-C75E2AAB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EF0B88-2AA6-4EFA-9EF5-1E586C68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9B607-22ED-4A95-B943-532BADC6A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E20EEF-2356-4511-993B-881C6A4AD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528024-728A-4B42-AF15-154317794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B26C59-A7D2-40EB-8868-675A7D80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1EFA6C-0AF4-4B5C-9AA9-DC8DED60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2C3C0F-8FFF-4AFC-9E77-A8BE69CD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4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E2B3C-E33E-425A-B0A5-BFA8D993A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F31273-6EBD-48E8-970C-CBCFF2EFB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EC9366-F11E-4B8E-9DB7-5340A91FB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FD9943-6FB8-4A9F-B028-BE19DD471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EE890AD-E490-4B34-811E-BD363CE72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9A0534-6DEB-4D41-B539-5540C9D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C6B09A1-4148-4C90-B884-310E4B53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AB6BEA3-2E88-498A-B323-1B4FBA74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DF8EA-2AE5-47B0-A7CD-4339B4A7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003F7A-5D7F-4381-B3DA-610A44EF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70ED41-93E3-4EFE-B8A9-8B0AA912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CFF92C-2746-4D3C-824F-C7440C73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0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B5CF14-F537-4530-8C70-A6F8539D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5B5C925-9BFC-4CBA-BE79-433A9937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CAD97C-CA47-45F5-B0D3-B4CD3717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0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762C6-3A1F-4701-91E6-8B7E09D2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0F8615-A21E-4284-9967-96257591F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48A24D-F81D-4F20-8147-0DC5DED71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42F657-B74E-4758-A9C5-C3149F50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9CC994-AB12-4B5C-A8CC-9DD01A1A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D609D1-F85E-45ED-BEF1-A630B6F9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7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0402A-6144-4152-B623-1AF912008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30F9FC3-7AF4-4F32-B6EB-0BFD7E14D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AD0772-86BA-48C6-B0AE-34BB07E5E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E2E89-67BE-419D-8B01-292301CA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83AB6D-9843-4FBB-8699-5C1C950E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E11A06-9596-4455-AEB0-1484C062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BE99E-F8F9-4C51-A349-D2A2C7F7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46024-EC9D-414C-9E44-665C3D03B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36F447-2A9F-4277-85D9-73D3A99E1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DE380-9AEA-45F1-ACC7-757A55D7243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F477D7-3F8B-434B-928D-4E0998485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3DFDE1-C785-4AFA-81FA-9FE87E132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2FBB-2C16-4457-9B27-6236B16B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76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036DE8B1-304B-428E-B7E6-4E8CB540C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67" y="0"/>
            <a:ext cx="10041622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E3B611-7D45-4D45-B624-43054616DB74}"/>
              </a:ext>
            </a:extLst>
          </p:cNvPr>
          <p:cNvSpPr txBox="1"/>
          <p:nvPr/>
        </p:nvSpPr>
        <p:spPr>
          <a:xfrm>
            <a:off x="1" y="125835"/>
            <a:ext cx="12105314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Творческая зона «Притяжение»</a:t>
            </a:r>
          </a:p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Автор проекта - </a:t>
            </a:r>
            <a:r>
              <a:rPr lang="ru-RU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Баюков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 Максим, 9 «Г» класс</a:t>
            </a:r>
          </a:p>
          <a:p>
            <a:endParaRPr lang="ru-RU" sz="1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ru-RU" sz="21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Актуальность проекта :</a:t>
            </a:r>
            <a:endParaRPr lang="ru-RU" sz="21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1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- Создание платформы для самовыражения школьников через музыку и развитие их творческих способностей (Занятия музыкальной деятельностью способствуют развитию исполнительского и актёрского мастерства, эстетического вкуса, творческого воображения, фантазии и ассоциативного мышления).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1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- Формирование сообщества, способного поддерживать творческую активность и социальные навыки (участники группы получат ценный опыт сотрудничества, научатся работать в команде и представлять свою музыку широкой аудитории).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1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- Решение проблемы свободного времени обучающихся и их досуга (кроме того, школьники получат возможность развить свои коммуникативные умения, найти новых друзей, расширить общий кругозор). </a:t>
            </a:r>
          </a:p>
          <a:p>
            <a:r>
              <a:rPr lang="ru-RU" sz="21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Инвестиции в будущее (впечатления детства во многом определяют будущее каждого человека).</a:t>
            </a:r>
            <a:endParaRPr lang="ru-RU" sz="21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1044E-5673-4387-929E-8D1E1C63D6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7AAD22-EF24-47A4-AFA2-04A0BEEC44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:a16="http://schemas.microsoft.com/office/drawing/2014/main" id="{D6AEBE7F-068B-41CA-B902-72B87D383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06FDDE-17BC-4494-96C8-00783A2C0B15}"/>
              </a:ext>
            </a:extLst>
          </p:cNvPr>
          <p:cNvSpPr txBox="1"/>
          <p:nvPr/>
        </p:nvSpPr>
        <p:spPr>
          <a:xfrm>
            <a:off x="67112" y="106830"/>
            <a:ext cx="1182847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Кабинет №216</a:t>
            </a:r>
          </a:p>
          <a:p>
            <a:pPr algn="ctr"/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Творческая зона «Притяжение»</a:t>
            </a:r>
          </a:p>
          <a:p>
            <a:pPr>
              <a:tabLst>
                <a:tab pos="859155" algn="l"/>
              </a:tabLst>
            </a:pPr>
            <a:r>
              <a:rPr lang="ru-RU" sz="20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проекта: </a:t>
            </a:r>
            <a:endParaRPr lang="ru-RU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59155" algn="l"/>
              </a:tabLst>
            </a:pPr>
            <a:r>
              <a:rPr lang="ru-RU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дополнительного досугового пространства для самореализации и личностного развития.</a:t>
            </a:r>
          </a:p>
          <a:p>
            <a:pPr>
              <a:tabLst>
                <a:tab pos="859155" algn="l"/>
              </a:tabLst>
            </a:pPr>
            <a:r>
              <a:rPr lang="ru-RU" sz="20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Задачи проекта:</a:t>
            </a:r>
          </a:p>
          <a:p>
            <a:pPr>
              <a:tabLst>
                <a:tab pos="859155" algn="l"/>
              </a:tabLst>
            </a:pPr>
            <a:r>
              <a:rPr lang="ru-RU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у обучающихся интереса к творчеству, музыке;</a:t>
            </a:r>
          </a:p>
          <a:p>
            <a:r>
              <a:rPr lang="ru-RU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-Оказание помощи молодому поколению в познании себя;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психологической разгрузки;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 творческих инициатив обучающихся.</a:t>
            </a:r>
          </a:p>
          <a:p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ru-RU" sz="2400" b="1" i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Необходимо:</a:t>
            </a:r>
          </a:p>
          <a:p>
            <a:r>
              <a:rPr lang="ru-RU" sz="24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1.Закупить музыкальное оборудование</a:t>
            </a:r>
          </a:p>
          <a:p>
            <a:r>
              <a:rPr lang="ru-RU" sz="24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2. Раскрасить стены – творческой тематикой</a:t>
            </a:r>
          </a:p>
          <a:p>
            <a:endParaRPr lang="ru-RU" sz="2400" b="1" dirty="0">
              <a:ln w="6600">
                <a:solidFill>
                  <a:srgbClr val="0070C0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  <a:p>
            <a:endParaRPr lang="ru-RU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4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>
            <a:extLst>
              <a:ext uri="{FF2B5EF4-FFF2-40B4-BE49-F238E27FC236}">
                <a16:creationId xmlns:a16="http://schemas.microsoft.com/office/drawing/2014/main" id="{E7B138CA-D0B0-4314-8619-46A14C0A2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2CE782-515B-452B-9510-79303449FB01}"/>
              </a:ext>
            </a:extLst>
          </p:cNvPr>
          <p:cNvSpPr txBox="1"/>
          <p:nvPr/>
        </p:nvSpPr>
        <p:spPr>
          <a:xfrm>
            <a:off x="0" y="343949"/>
            <a:ext cx="11687963" cy="4418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Кабинет №216</a:t>
            </a:r>
          </a:p>
          <a:p>
            <a:pPr algn="ctr"/>
            <a:r>
              <a:rPr lang="ru-RU" sz="2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Творческая зона «Притяжение»</a:t>
            </a:r>
          </a:p>
          <a:p>
            <a:r>
              <a:rPr lang="ru-RU" sz="2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Описание: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59155" algn="l"/>
              </a:tabLst>
            </a:pPr>
            <a:r>
              <a:rPr lang="ru-RU" sz="2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мощной музыкальной площадки, которая станет базой для зарождения новых творческих объединений внутри стен школы.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59155" algn="l"/>
              </a:tabLst>
            </a:pPr>
            <a:r>
              <a:rPr lang="ru-RU" sz="2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досуговое </a:t>
            </a:r>
            <a:r>
              <a:rPr lang="ru-RU" sz="2800" b="1">
                <a:ln w="66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разнообразие обучающихся и </a:t>
            </a:r>
            <a:r>
              <a:rPr lang="ru-RU" sz="2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раскрытие творческого потенциала.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59155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33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231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Symbol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2024-11-01T05:20:15Z</dcterms:created>
  <dcterms:modified xsi:type="dcterms:W3CDTF">2024-11-01T10:23:26Z</dcterms:modified>
</cp:coreProperties>
</file>