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0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165720-8916-451D-A980-D8B06FF186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78F24E4-2BE9-4DB6-AA74-4A87B40E97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E1ADF7B-222E-4C54-8ACC-7B464E461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DE380-9AEA-45F1-ACC7-757A55D7243D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FB3111E-30F1-4ADB-A1FB-B20687543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FE3E56C-795E-447F-8CFE-6290C085D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D2FBB-2C16-4457-9B27-6236B16BDD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9579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1AB53C-F106-4D50-AE1B-6F4EA6639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9AD9E59-D47F-4B8D-857C-975D481243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A1A3BEC-9F7B-47BB-BAE6-9113EA2BB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DE380-9AEA-45F1-ACC7-757A55D7243D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0C3B88D-79E0-47B2-B109-FD712C9DB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5EB17ED-6586-4A69-809B-C208373A3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D2FBB-2C16-4457-9B27-6236B16BDD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115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2BE4EF9-4CE8-4593-94C1-4D68422F5C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AF4BC8E-BEFF-496F-B7A7-D8EB8E3A70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EC3FC68-B5F1-4A92-B6AF-725AB7287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DE380-9AEA-45F1-ACC7-757A55D7243D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19E7821-5137-427F-A469-D892EC826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2BEF697-A949-496F-9889-439BF84D3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D2FBB-2C16-4457-9B27-6236B16BDD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3484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54AA1E-A9F1-4433-9169-21FAD6734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E3409E-DDF4-4D61-B1E4-4B1838717F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1CDAAD7-B801-4914-82E4-8C726B077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DE380-9AEA-45F1-ACC7-757A55D7243D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6A255D8-FBE9-40B0-A3DB-4419D24FF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E233ABD-31C6-4C27-B872-C08DED4C9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D2FBB-2C16-4457-9B27-6236B16BDD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13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F5DF5F-B900-4035-934C-9DE622E82E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C46EDD6-0735-44FD-ACE3-E21B42B0B8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01AEC82-2704-4A01-89D1-0A1E25419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DE380-9AEA-45F1-ACC7-757A55D7243D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F1F29F4-1C83-4C12-BD6D-C75E2AAB1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AEF0B88-2AA6-4EFA-9EF5-1E586C68A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D2FBB-2C16-4457-9B27-6236B16BDD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239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39B607-22ED-4A95-B943-532BADC6A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4E20EEF-2356-4511-993B-881C6A4AD1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0528024-728A-4B42-AF15-1543177940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7B26C59-A7D2-40EB-8868-675A7D807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DE380-9AEA-45F1-ACC7-757A55D7243D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F1EFA6C-0AF4-4B5C-9AA9-DC8DED60F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C2C3C0F-8FFF-4AFC-9E77-A8BE69CDC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D2FBB-2C16-4457-9B27-6236B16BDD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2345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7E2B3C-E33E-425A-B0A5-BFA8D993A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8F31273-6EBD-48E8-970C-CBCFF2EFBE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AEC9366-F11E-4B8E-9DB7-5340A91FB7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9FD9943-6FB8-4A9F-B028-BE19DD471A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EE890AD-E490-4B34-811E-BD363CE72A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59A0534-6DEB-4D41-B539-5540C9DB0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DE380-9AEA-45F1-ACC7-757A55D7243D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C6B09A1-4148-4C90-B884-310E4B53C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AB6BEA3-2E88-498A-B323-1B4FBA745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D2FBB-2C16-4457-9B27-6236B16BDD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5393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ADF8EA-2AE5-47B0-A7CD-4339B4A79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8003F7A-5D7F-4381-B3DA-610A44EFD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DE380-9AEA-45F1-ACC7-757A55D7243D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E70ED41-93E3-4EFE-B8A9-8B0AA9125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9CFF92C-2746-4D3C-824F-C7440C731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D2FBB-2C16-4457-9B27-6236B16BDD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3500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0B5CF14-F537-4530-8C70-A6F8539D5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DE380-9AEA-45F1-ACC7-757A55D7243D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5B5C925-9BFC-4CBA-BE79-433A9937C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3CAD97C-CA47-45F5-B0D3-B4CD37172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D2FBB-2C16-4457-9B27-6236B16BDD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4200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6762C6-3A1F-4701-91E6-8B7E09D2C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10F8615-A21E-4284-9967-96257591FE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948A24D-F81D-4F20-8147-0DC5DED71C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642F657-B74E-4758-A9C5-C3149F504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DE380-9AEA-45F1-ACC7-757A55D7243D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B9CC994-AB12-4B5C-A8CC-9DD01A1AE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7D609D1-F85E-45ED-BEF1-A630B6F9F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D2FBB-2C16-4457-9B27-6236B16BDD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0571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C0402A-6144-4152-B623-1AF912008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30F9FC3-7AF4-4F32-B6EB-0BFD7E14D3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BAD0772-86BA-48C6-B0AE-34BB07E5E7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00E2E89-67BE-419D-8B01-292301CA9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DE380-9AEA-45F1-ACC7-757A55D7243D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983AB6D-9843-4FBB-8699-5C1C950E6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AE11A06-9596-4455-AEB0-1484C0626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D2FBB-2C16-4457-9B27-6236B16BDD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594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EBE99E-F8F9-4C51-A349-D2A2C7F7C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0946024-EC9D-414C-9E44-665C3D03B2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136F447-2A9F-4277-85D9-73D3A99E15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DE380-9AEA-45F1-ACC7-757A55D7243D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F477D7-3F8B-434B-928D-4E09984850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63DFDE1-C785-4AFA-81FA-9FE87E1323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D2FBB-2C16-4457-9B27-6236B16BDD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2762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 background">
            <a:extLst>
              <a:ext uri="{FF2B5EF4-FFF2-40B4-BE49-F238E27FC236}">
                <a16:creationId xmlns:a16="http://schemas.microsoft.com/office/drawing/2014/main" id="{036DE8B1-304B-428E-B7E6-4E8CB540C0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567" y="0"/>
            <a:ext cx="10041622" cy="68580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5E3B611-7D45-4D45-B624-43054616DB74}"/>
              </a:ext>
            </a:extLst>
          </p:cNvPr>
          <p:cNvSpPr txBox="1"/>
          <p:nvPr/>
        </p:nvSpPr>
        <p:spPr>
          <a:xfrm>
            <a:off x="1" y="125835"/>
            <a:ext cx="12105314" cy="59862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Bookman Old Style" panose="02050604050505020204" pitchFamily="18" charset="0"/>
              </a:rPr>
              <a:t>Творческая зона «Притяжение»</a:t>
            </a:r>
          </a:p>
          <a:p>
            <a:pPr algn="ctr"/>
            <a:r>
              <a:rPr lang="ru-RU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Bookman Old Style" panose="02050604050505020204" pitchFamily="18" charset="0"/>
              </a:rPr>
              <a:t>Автор проекта - </a:t>
            </a:r>
            <a:r>
              <a:rPr lang="ru-RU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Bookman Old Style" panose="02050604050505020204" pitchFamily="18" charset="0"/>
              </a:rPr>
              <a:t>Баюков</a:t>
            </a:r>
            <a:r>
              <a:rPr lang="ru-RU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Bookman Old Style" panose="02050604050505020204" pitchFamily="18" charset="0"/>
              </a:rPr>
              <a:t> Максим, 9 «Г» класс</a:t>
            </a:r>
          </a:p>
          <a:p>
            <a:endParaRPr lang="ru-RU" sz="12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Bookman Old Style" panose="02050604050505020204" pitchFamily="18" charset="0"/>
            </a:endParaRPr>
          </a:p>
          <a:p>
            <a:r>
              <a:rPr lang="ru-RU" sz="21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</a:rPr>
              <a:t>Актуальность проекта :</a:t>
            </a:r>
            <a:endParaRPr lang="ru-RU" sz="21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Bookman Old Style" panose="020506040505050202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1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</a:rPr>
              <a:t>- Создание платформы для самовыражения школьников через музыку и развитие их творческих способностей (Занятия музыкальной деятельностью способствуют развитию исполнительского и актёрского мастерства, эстетического вкуса, творческого воображения, фантазии и ассоциативного мышления). </a:t>
            </a: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1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</a:rPr>
              <a:t>- Формирование сообщества, способного поддерживать творческую активность и социальные навыки (участники группы получат ценный опыт сотрудничества, научатся работать в команде и представлять свою музыку широкой аудитории). </a:t>
            </a: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1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</a:rPr>
              <a:t>- Решение проблемы свободного времени обучающихся и их досуга (кроме того, школьники получат возможность развить свои коммуникативные умения, найти новых друзей, расширить общий кругозор). </a:t>
            </a:r>
          </a:p>
          <a:p>
            <a:r>
              <a:rPr lang="ru-RU" sz="21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Инвестиции в будущее (впечатления детства во многом определяют будущее каждого человека).</a:t>
            </a:r>
            <a:endParaRPr lang="ru-RU" sz="21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716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C1044E-5673-4387-929E-8D1E1C63D6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A7AAD22-EF24-47A4-AFA2-04A0BEEC44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Picture background">
            <a:extLst>
              <a:ext uri="{FF2B5EF4-FFF2-40B4-BE49-F238E27FC236}">
                <a16:creationId xmlns:a16="http://schemas.microsoft.com/office/drawing/2014/main" id="{D6AEBE7F-068B-41CA-B902-72B87D383F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506FDDE-17BC-4494-96C8-00783A2C0B15}"/>
              </a:ext>
            </a:extLst>
          </p:cNvPr>
          <p:cNvSpPr txBox="1"/>
          <p:nvPr/>
        </p:nvSpPr>
        <p:spPr>
          <a:xfrm>
            <a:off x="67112" y="106830"/>
            <a:ext cx="11828477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Bookman Old Style" panose="02050604050505020204" pitchFamily="18" charset="0"/>
              </a:rPr>
              <a:t>Кабинет №216</a:t>
            </a:r>
          </a:p>
          <a:p>
            <a:pPr algn="ctr"/>
            <a:r>
              <a:rPr lang="ru-RU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Bookman Old Style" panose="02050604050505020204" pitchFamily="18" charset="0"/>
              </a:rPr>
              <a:t>Творческая зона «Притяжение»</a:t>
            </a:r>
          </a:p>
          <a:p>
            <a:pPr>
              <a:tabLst>
                <a:tab pos="859155" algn="l"/>
              </a:tabLst>
            </a:pPr>
            <a:r>
              <a:rPr lang="ru-RU" sz="2000" b="1" i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Цель проекта: </a:t>
            </a:r>
            <a:endParaRPr lang="ru-RU" sz="20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tabLst>
                <a:tab pos="859155" algn="l"/>
              </a:tabLst>
            </a:pPr>
            <a:r>
              <a:rPr lang="ru-RU" sz="2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Создание дополнительного досугового пространства для самореализации и личностного развития.</a:t>
            </a:r>
          </a:p>
          <a:p>
            <a:pPr>
              <a:tabLst>
                <a:tab pos="859155" algn="l"/>
              </a:tabLst>
            </a:pPr>
            <a:r>
              <a:rPr lang="ru-RU" sz="2000" b="1" i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Задачи проекта:</a:t>
            </a:r>
          </a:p>
          <a:p>
            <a:pPr>
              <a:tabLst>
                <a:tab pos="859155" algn="l"/>
              </a:tabLst>
            </a:pPr>
            <a:r>
              <a:rPr lang="ru-RU" sz="2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Формирование у обучающихся интереса к творчеству, музыке;</a:t>
            </a:r>
          </a:p>
          <a:p>
            <a:r>
              <a:rPr lang="ru-RU" sz="2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-Оказание помощи молодому поколению в познании себя;</a:t>
            </a:r>
          </a:p>
          <a:p>
            <a:pPr marL="285750" indent="-285750">
              <a:buFontTx/>
              <a:buChar char="-"/>
            </a:pPr>
            <a:r>
              <a:rPr lang="ru-RU" sz="2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Оказание психологической разгрузки;</a:t>
            </a:r>
          </a:p>
          <a:p>
            <a:pPr marL="285750" indent="-285750">
              <a:buFontTx/>
              <a:buChar char="-"/>
            </a:pPr>
            <a:r>
              <a:rPr lang="ru-RU" sz="2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Поддержка творческих инициатив обучающихся.</a:t>
            </a:r>
          </a:p>
          <a:p>
            <a:endParaRPr lang="ru-RU" sz="28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Bookman Old Style" panose="02050604050505020204" pitchFamily="18" charset="0"/>
            </a:endParaRPr>
          </a:p>
          <a:p>
            <a:r>
              <a:rPr lang="ru-RU" sz="2400" b="1" i="1" dirty="0">
                <a:ln w="6600">
                  <a:solidFill>
                    <a:srgbClr val="0070C0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Необходимо:</a:t>
            </a:r>
          </a:p>
          <a:p>
            <a:r>
              <a:rPr lang="ru-RU" sz="2400" b="1" dirty="0">
                <a:ln w="6600">
                  <a:solidFill>
                    <a:srgbClr val="0070C0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1.Закупить музыкальное оборудование</a:t>
            </a:r>
          </a:p>
          <a:p>
            <a:r>
              <a:rPr lang="ru-RU" sz="2400" b="1" dirty="0">
                <a:ln w="6600">
                  <a:solidFill>
                    <a:srgbClr val="0070C0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2. Раскрасить стены – творческой тематикой</a:t>
            </a:r>
          </a:p>
          <a:p>
            <a:endParaRPr lang="ru-RU" sz="2400" b="1" dirty="0">
              <a:ln w="6600">
                <a:solidFill>
                  <a:srgbClr val="0070C0"/>
                </a:solidFill>
                <a:prstDash val="solid"/>
              </a:ln>
              <a:solidFill>
                <a:schemeClr val="bg1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Bookman Old Style" panose="02050604050505020204" pitchFamily="18" charset="0"/>
            </a:endParaRPr>
          </a:p>
          <a:p>
            <a:endParaRPr lang="ru-RU" sz="2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1542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Picture background">
            <a:extLst>
              <a:ext uri="{FF2B5EF4-FFF2-40B4-BE49-F238E27FC236}">
                <a16:creationId xmlns:a16="http://schemas.microsoft.com/office/drawing/2014/main" id="{E7B138CA-D0B0-4314-8619-46A14C0A27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F2CE782-515B-452B-9510-79303449FB01}"/>
              </a:ext>
            </a:extLst>
          </p:cNvPr>
          <p:cNvSpPr txBox="1"/>
          <p:nvPr/>
        </p:nvSpPr>
        <p:spPr>
          <a:xfrm>
            <a:off x="0" y="343949"/>
            <a:ext cx="11687963" cy="44189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latin typeface="Bookman Old Style" panose="02050604050505020204" pitchFamily="18" charset="0"/>
              </a:rPr>
              <a:t>Кабинет №216</a:t>
            </a:r>
          </a:p>
          <a:p>
            <a:pPr algn="ctr"/>
            <a:r>
              <a:rPr lang="ru-RU" sz="2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latin typeface="Bookman Old Style" panose="02050604050505020204" pitchFamily="18" charset="0"/>
              </a:rPr>
              <a:t>Творческая зона «Притяжение»</a:t>
            </a:r>
          </a:p>
          <a:p>
            <a:r>
              <a:rPr lang="ru-RU" sz="2800" b="1" dirty="0">
                <a:ln w="6600">
                  <a:solidFill>
                    <a:srgbClr val="FF0000"/>
                  </a:solidFill>
                  <a:prstDash val="solid"/>
                </a:ln>
                <a:solidFill>
                  <a:schemeClr val="bg1"/>
                </a:solidFill>
                <a:latin typeface="Bookman Old Style" panose="02050604050505020204" pitchFamily="18" charset="0"/>
              </a:rPr>
              <a:t>Описание: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859155" algn="l"/>
              </a:tabLst>
            </a:pPr>
            <a:r>
              <a:rPr lang="ru-RU" sz="2800" b="1" dirty="0">
                <a:ln w="6600">
                  <a:solidFill>
                    <a:srgbClr val="FF0000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создание мощной музыкальной площадки, которая станет базой для зарождения новых творческих объединений внутри стен школы.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859155" algn="l"/>
              </a:tabLst>
            </a:pPr>
            <a:r>
              <a:rPr lang="ru-RU" sz="2800" b="1" dirty="0">
                <a:ln w="6600">
                  <a:solidFill>
                    <a:srgbClr val="FF0000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досуговое </a:t>
            </a:r>
            <a:r>
              <a:rPr lang="ru-RU" sz="2800" b="1">
                <a:ln w="6600">
                  <a:solidFill>
                    <a:srgbClr val="FF0000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разнообразие обучающихся и </a:t>
            </a:r>
            <a:r>
              <a:rPr lang="ru-RU" sz="2800" b="1" dirty="0">
                <a:ln w="6600">
                  <a:solidFill>
                    <a:srgbClr val="FF0000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раскрытие творческого потенциала.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859155" algn="l"/>
              </a:tabLst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873315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231</Words>
  <Application>Microsoft Office PowerPoint</Application>
  <PresentationFormat>Широкоэкранный</PresentationFormat>
  <Paragraphs>26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Arial</vt:lpstr>
      <vt:lpstr>Bookman Old Style</vt:lpstr>
      <vt:lpstr>Calibri</vt:lpstr>
      <vt:lpstr>Calibri Light</vt:lpstr>
      <vt:lpstr>Symbol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6</cp:revision>
  <dcterms:created xsi:type="dcterms:W3CDTF">2024-11-01T05:20:15Z</dcterms:created>
  <dcterms:modified xsi:type="dcterms:W3CDTF">2024-11-01T10:23:26Z</dcterms:modified>
</cp:coreProperties>
</file>